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2" name="Carissa Kraft"/>
  <p:cmAuthor clrIdx="1" id="1" initials="" lastIdx="2" name="Amy Gutri"/>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dt="2017-05-09T14:33:39.710">
    <p:pos x="6000" y="0"/>
    <p:text>Hi Ladies, I changed the clip for Slaughterhouse.  I think it gives a bit better sense of what the book is about.</p:text>
  </p:cm>
  <p:cm authorId="1" idx="1" dt="2017-05-09T14:18:38.195">
    <p:pos x="6000" y="100"/>
    <p:text>Jessica and I were thinking that we would each do 2 slides, and then you could do the last one.</p:text>
  </p:cm>
  <p:cm authorId="0" idx="2" dt="2017-05-09T14:26:42.528">
    <p:pos x="6000" y="200"/>
    <p:text>Ok. I also changed the "Before I fall" video to the movie trailer. Think it might grab more attention :)</p:text>
  </p:cm>
  <p:cm authorId="1" idx="2" dt="2017-05-09T14:33:39.710">
    <p:pos x="6000" y="300"/>
    <p:text>Yeah probably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youtu.be/oRr6Ml-H0Xs"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youtu.be/lB9xx3nfdgQ" TargetMode="Externa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youtu.be/Jd8H5Syg-yI" TargetMode="Externa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hyperlink" Target="http://www.youtube.com/watch?v=q3Zyy4ZXegE" TargetMode="External"/><Relationship Id="rId5"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comments" Target="../comments/comment1.xml"/><Relationship Id="rId4" Type="http://schemas.openxmlformats.org/officeDocument/2006/relationships/image" Target="../media/image5.jpg"/><Relationship Id="rId5" Type="http://schemas.openxmlformats.org/officeDocument/2006/relationships/hyperlink" Target="https://www.youtube.com/watch?v=3wWHTMAg-B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ctrTitle"/>
          </p:nvPr>
        </p:nvSpPr>
        <p:spPr>
          <a:xfrm>
            <a:off x="-190975" y="925350"/>
            <a:ext cx="8520600" cy="1854900"/>
          </a:xfrm>
          <a:prstGeom prst="rect">
            <a:avLst/>
          </a:prstGeom>
          <a:ln>
            <a:noFill/>
          </a:ln>
        </p:spPr>
        <p:txBody>
          <a:bodyPr anchorCtr="0" anchor="b" bIns="91425" lIns="91425" rIns="91425" tIns="91425">
            <a:noAutofit/>
          </a:bodyPr>
          <a:lstStyle/>
          <a:p>
            <a:pPr lvl="0">
              <a:spcBef>
                <a:spcPts val="0"/>
              </a:spcBef>
              <a:buNone/>
            </a:pPr>
            <a:r>
              <a:rPr b="1" lang="en" sz="7200">
                <a:solidFill>
                  <a:srgbClr val="FF0000"/>
                </a:solidFill>
              </a:rPr>
              <a:t>Book Talk</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Monument 14 </a:t>
            </a:r>
          </a:p>
        </p:txBody>
      </p:sp>
      <p:sp>
        <p:nvSpPr>
          <p:cNvPr id="60" name="Shape 60"/>
          <p:cNvSpPr txBox="1"/>
          <p:nvPr>
            <p:ph idx="1" type="body"/>
          </p:nvPr>
        </p:nvSpPr>
        <p:spPr>
          <a:xfrm>
            <a:off x="311700" y="1152475"/>
            <a:ext cx="6389100" cy="3416400"/>
          </a:xfrm>
          <a:prstGeom prst="rect">
            <a:avLst/>
          </a:prstGeom>
        </p:spPr>
        <p:txBody>
          <a:bodyPr anchorCtr="0" anchor="t" bIns="91425" lIns="91425" rIns="91425" tIns="91425">
            <a:noAutofit/>
          </a:bodyPr>
          <a:lstStyle/>
          <a:p>
            <a:pPr lvl="0">
              <a:spcBef>
                <a:spcPts val="0"/>
              </a:spcBef>
              <a:buNone/>
            </a:pPr>
            <a:r>
              <a:rPr lang="en"/>
              <a:t>By: Emmy Laybourne </a:t>
            </a:r>
          </a:p>
          <a:p>
            <a:pPr lvl="0">
              <a:spcBef>
                <a:spcPts val="0"/>
              </a:spcBef>
              <a:buNone/>
            </a:pPr>
            <a:r>
              <a:rPr lang="en"/>
              <a:t>High school students on a bus to school one day are stopped by a massive hailstorm, and are rescued by the elementary and middle school bus. They find shelter in a grocery store in Greenway. Having to fend for themselves as the only adult leaves them to get help, they all have to work together to survive.</a:t>
            </a:r>
          </a:p>
          <a:p>
            <a:pPr lvl="0">
              <a:spcBef>
                <a:spcPts val="0"/>
              </a:spcBef>
              <a:buNone/>
            </a:pPr>
            <a:r>
              <a:rPr lang="en" sz="1200"/>
              <a:t>Book trailer: </a:t>
            </a:r>
            <a:r>
              <a:rPr lang="en" sz="1200" u="sng">
                <a:solidFill>
                  <a:schemeClr val="hlink"/>
                </a:solidFill>
                <a:hlinkClick r:id="rId3"/>
              </a:rPr>
              <a:t>https://youtu.be/oRr6Ml-H0Xs</a:t>
            </a:r>
            <a:r>
              <a:rPr lang="en" sz="1200"/>
              <a:t> </a:t>
            </a:r>
          </a:p>
        </p:txBody>
      </p:sp>
      <p:pic>
        <p:nvPicPr>
          <p:cNvPr id="61" name="Shape 61"/>
          <p:cNvPicPr preferRelativeResize="0"/>
          <p:nvPr/>
        </p:nvPicPr>
        <p:blipFill>
          <a:blip r:embed="rId4">
            <a:alphaModFix/>
          </a:blip>
          <a:stretch>
            <a:fillRect/>
          </a:stretch>
        </p:blipFill>
        <p:spPr>
          <a:xfrm>
            <a:off x="6798674" y="172974"/>
            <a:ext cx="2104600" cy="31535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 Am The Messenger</a:t>
            </a:r>
          </a:p>
        </p:txBody>
      </p:sp>
      <p:sp>
        <p:nvSpPr>
          <p:cNvPr id="67" name="Shape 67"/>
          <p:cNvSpPr txBox="1"/>
          <p:nvPr>
            <p:ph idx="1" type="body"/>
          </p:nvPr>
        </p:nvSpPr>
        <p:spPr>
          <a:xfrm>
            <a:off x="419425" y="1152475"/>
            <a:ext cx="6149100" cy="3416400"/>
          </a:xfrm>
          <a:prstGeom prst="rect">
            <a:avLst/>
          </a:prstGeom>
        </p:spPr>
        <p:txBody>
          <a:bodyPr anchorCtr="0" anchor="t" bIns="91425" lIns="91425" rIns="91425" tIns="91425">
            <a:noAutofit/>
          </a:bodyPr>
          <a:lstStyle/>
          <a:p>
            <a:pPr lvl="0">
              <a:spcBef>
                <a:spcPts val="0"/>
              </a:spcBef>
              <a:buNone/>
            </a:pPr>
            <a:r>
              <a:rPr lang="en"/>
              <a:t>By: Markus Zusak</a:t>
            </a:r>
          </a:p>
          <a:p>
            <a:pPr lvl="0">
              <a:spcBef>
                <a:spcPts val="0"/>
              </a:spcBef>
              <a:buNone/>
            </a:pPr>
            <a:r>
              <a:rPr lang="en"/>
              <a:t>A 19 year old taxi driver accidentally stops a robbery. After being viewed as a hero by the media, Ed Kennedy </a:t>
            </a:r>
            <a:r>
              <a:rPr lang="en"/>
              <a:t>receives</a:t>
            </a:r>
            <a:r>
              <a:rPr lang="en"/>
              <a:t> mail.</a:t>
            </a:r>
          </a:p>
          <a:p>
            <a:pPr lvl="0">
              <a:spcBef>
                <a:spcPts val="0"/>
              </a:spcBef>
              <a:buNone/>
            </a:pPr>
            <a:r>
              <a:rPr lang="en"/>
              <a:t>Inside an envelope is an Ace of diamonds, three </a:t>
            </a:r>
            <a:r>
              <a:rPr lang="en"/>
              <a:t>addresses</a:t>
            </a:r>
            <a:r>
              <a:rPr lang="en"/>
              <a:t> and times of day. Ed must decide what to do with this information while trying to make a relationship between him and the girl he is in love with work.</a:t>
            </a:r>
          </a:p>
          <a:p>
            <a:pPr lvl="0">
              <a:spcBef>
                <a:spcPts val="0"/>
              </a:spcBef>
              <a:buNone/>
            </a:pPr>
            <a:r>
              <a:rPr lang="en" sz="1200"/>
              <a:t>Book trailer: </a:t>
            </a:r>
            <a:r>
              <a:rPr lang="en" sz="1200" u="sng">
                <a:solidFill>
                  <a:schemeClr val="hlink"/>
                </a:solidFill>
                <a:hlinkClick r:id="rId3"/>
              </a:rPr>
              <a:t>https://youtu.be/lB9xx3nfdgQ</a:t>
            </a:r>
            <a:r>
              <a:rPr lang="en" sz="1200"/>
              <a:t> </a:t>
            </a:r>
          </a:p>
        </p:txBody>
      </p:sp>
      <p:pic>
        <p:nvPicPr>
          <p:cNvPr descr="53f9311210089-full.jpeg" id="68" name="Shape 68"/>
          <p:cNvPicPr preferRelativeResize="0"/>
          <p:nvPr/>
        </p:nvPicPr>
        <p:blipFill>
          <a:blip r:embed="rId4">
            <a:alphaModFix/>
          </a:blip>
          <a:stretch>
            <a:fillRect/>
          </a:stretch>
        </p:blipFill>
        <p:spPr>
          <a:xfrm>
            <a:off x="6460824" y="341100"/>
            <a:ext cx="1985999" cy="3066024"/>
          </a:xfrm>
          <a:prstGeom prst="rect">
            <a:avLst/>
          </a:prstGeom>
          <a:noFill/>
          <a:ln>
            <a:noFill/>
          </a:ln>
        </p:spPr>
      </p:pic>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I’ll Give You The Sun</a:t>
            </a:r>
          </a:p>
        </p:txBody>
      </p:sp>
      <p:sp>
        <p:nvSpPr>
          <p:cNvPr id="74" name="Shape 74"/>
          <p:cNvSpPr txBox="1"/>
          <p:nvPr>
            <p:ph idx="1" type="body"/>
          </p:nvPr>
        </p:nvSpPr>
        <p:spPr>
          <a:xfrm>
            <a:off x="311700" y="1152475"/>
            <a:ext cx="5974800" cy="3416400"/>
          </a:xfrm>
          <a:prstGeom prst="rect">
            <a:avLst/>
          </a:prstGeom>
        </p:spPr>
        <p:txBody>
          <a:bodyPr anchorCtr="0" anchor="t" bIns="91425" lIns="91425" rIns="91425" tIns="91425">
            <a:noAutofit/>
          </a:bodyPr>
          <a:lstStyle/>
          <a:p>
            <a:pPr lvl="0">
              <a:spcBef>
                <a:spcPts val="0"/>
              </a:spcBef>
              <a:buNone/>
            </a:pPr>
            <a:r>
              <a:rPr lang="en"/>
              <a:t>By: Jandy Nelson</a:t>
            </a:r>
          </a:p>
          <a:p>
            <a:pPr lvl="0">
              <a:spcBef>
                <a:spcPts val="0"/>
              </a:spcBef>
              <a:buNone/>
            </a:pPr>
            <a:r>
              <a:rPr lang="en"/>
              <a:t>Twins Noah and Jude are incredibly close, but with very different personalities. Noah likes to draw, and Jude is a daredevil.</a:t>
            </a:r>
          </a:p>
          <a:p>
            <a:pPr lvl="0">
              <a:spcBef>
                <a:spcPts val="0"/>
              </a:spcBef>
              <a:buNone/>
            </a:pPr>
            <a:r>
              <a:rPr lang="en"/>
              <a:t>Three years later, something unexpected has driven them apart, changing both their personalities.</a:t>
            </a:r>
          </a:p>
          <a:p>
            <a:pPr lvl="0">
              <a:spcBef>
                <a:spcPts val="0"/>
              </a:spcBef>
              <a:buClr>
                <a:schemeClr val="dk1"/>
              </a:buClr>
              <a:buSzPct val="61111"/>
              <a:buFont typeface="Arial"/>
              <a:buNone/>
            </a:pPr>
            <a:r>
              <a:rPr lang="en"/>
              <a:t>With each twin telling only one half of the story, they need each other to become themselves again.</a:t>
            </a:r>
          </a:p>
          <a:p>
            <a:pPr lvl="0">
              <a:spcBef>
                <a:spcPts val="0"/>
              </a:spcBef>
              <a:buClr>
                <a:schemeClr val="dk1"/>
              </a:buClr>
              <a:buSzPct val="91666"/>
              <a:buFont typeface="Arial"/>
              <a:buNone/>
            </a:pPr>
            <a:r>
              <a:rPr lang="en" sz="1200"/>
              <a:t>Book trailer: </a:t>
            </a:r>
            <a:r>
              <a:rPr lang="en" sz="1200" u="sng">
                <a:solidFill>
                  <a:schemeClr val="hlink"/>
                </a:solidFill>
                <a:hlinkClick r:id="rId3"/>
              </a:rPr>
              <a:t>https://youtu.be/Jd8H5Syg-yI</a:t>
            </a:r>
            <a:r>
              <a:rPr lang="en" sz="1200">
                <a:solidFill>
                  <a:srgbClr val="000000"/>
                </a:solidFill>
              </a:rPr>
              <a:t> </a:t>
            </a:r>
          </a:p>
        </p:txBody>
      </p:sp>
      <p:pic>
        <p:nvPicPr>
          <p:cNvPr descr="16109340.jpg" id="75" name="Shape 75"/>
          <p:cNvPicPr preferRelativeResize="0"/>
          <p:nvPr/>
        </p:nvPicPr>
        <p:blipFill>
          <a:blip r:embed="rId4">
            <a:alphaModFix/>
          </a:blip>
          <a:stretch>
            <a:fillRect/>
          </a:stretch>
        </p:blipFill>
        <p:spPr>
          <a:xfrm>
            <a:off x="6349675" y="286250"/>
            <a:ext cx="2634425" cy="3947500"/>
          </a:xfrm>
          <a:prstGeom prst="rect">
            <a:avLst/>
          </a:prstGeom>
          <a:noFill/>
          <a:ln>
            <a:noFill/>
          </a:ln>
        </p:spPr>
      </p:pic>
    </p:spTree>
  </p:cSld>
  <p:clrMapOvr>
    <a:masterClrMapping/>
  </p:clrMapOvr>
  <mc:AlternateContent>
    <mc:Choice Requires="p14">
      <p:transition spd="slow">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Before I Fall</a:t>
            </a:r>
          </a:p>
        </p:txBody>
      </p:sp>
      <p:sp>
        <p:nvSpPr>
          <p:cNvPr id="81" name="Shape 81"/>
          <p:cNvSpPr txBox="1"/>
          <p:nvPr>
            <p:ph idx="1" type="body"/>
          </p:nvPr>
        </p:nvSpPr>
        <p:spPr>
          <a:xfrm>
            <a:off x="311700" y="1152475"/>
            <a:ext cx="6457500" cy="3416400"/>
          </a:xfrm>
          <a:prstGeom prst="rect">
            <a:avLst/>
          </a:prstGeom>
        </p:spPr>
        <p:txBody>
          <a:bodyPr anchorCtr="0" anchor="t" bIns="91425" lIns="91425" rIns="91425" tIns="91425">
            <a:noAutofit/>
          </a:bodyPr>
          <a:lstStyle/>
          <a:p>
            <a:pPr lvl="0">
              <a:spcBef>
                <a:spcPts val="0"/>
              </a:spcBef>
              <a:buNone/>
            </a:pPr>
            <a:r>
              <a:rPr lang="en"/>
              <a:t>By: Lauren Oliver</a:t>
            </a:r>
          </a:p>
          <a:p>
            <a:pPr lvl="0">
              <a:spcBef>
                <a:spcPts val="0"/>
              </a:spcBef>
              <a:buNone/>
            </a:pPr>
            <a:r>
              <a:rPr lang="en"/>
              <a:t>Samantha Kingston had the perfect life. On Friday, February 12th, everything changed. The day was supposed to be like any other, but it turned out to be her last. She has to relive the same day over and over again to try and unravel the mystery of her death, and to show her what she truly has a chance of losing.</a:t>
            </a:r>
          </a:p>
          <a:p>
            <a:pPr lvl="0">
              <a:spcBef>
                <a:spcPts val="0"/>
              </a:spcBef>
              <a:buNone/>
            </a:pPr>
            <a:r>
              <a:t/>
            </a:r>
            <a:endParaRPr/>
          </a:p>
          <a:p>
            <a:pPr lvl="0">
              <a:spcBef>
                <a:spcPts val="0"/>
              </a:spcBef>
              <a:buNone/>
            </a:pPr>
            <a:r>
              <a:rPr lang="en" sz="1200"/>
              <a:t>Book trailer:</a:t>
            </a:r>
            <a:r>
              <a:rPr lang="en" sz="1200"/>
              <a:t> </a:t>
            </a:r>
          </a:p>
        </p:txBody>
      </p:sp>
      <p:pic>
        <p:nvPicPr>
          <p:cNvPr id="82" name="Shape 82"/>
          <p:cNvPicPr preferRelativeResize="0"/>
          <p:nvPr/>
        </p:nvPicPr>
        <p:blipFill>
          <a:blip r:embed="rId3">
            <a:alphaModFix/>
          </a:blip>
          <a:stretch>
            <a:fillRect/>
          </a:stretch>
        </p:blipFill>
        <p:spPr>
          <a:xfrm>
            <a:off x="6810200" y="762675"/>
            <a:ext cx="2181399" cy="3369500"/>
          </a:xfrm>
          <a:prstGeom prst="rect">
            <a:avLst/>
          </a:prstGeom>
          <a:noFill/>
          <a:ln>
            <a:noFill/>
          </a:ln>
        </p:spPr>
      </p:pic>
      <p:sp>
        <p:nvSpPr>
          <p:cNvPr descr="Starring: Zoey Deutch, Halston Sage, Logan Miller Before I Fall Official Trailer 1 (2017) - Zoey Deutch Movie  What if you had only one day to change absolutely everything? Samantha Kingston has everything: the perfect friends, the perfect guy, and a seemingly perfect future. Then, everything changes. After one fateful night, Sam wakes up with no future at all. Trapped reliving the same day over and over, she begins to question just how perfect her life really was. As she begins to untangle the mystery of a life suddenly derailed, she must also unwind the secrets of the people closest to her, and discover the power of a single day to make a difference, not just in her own life, but in the lives of those around her—before she runs out of time for good.  Subscribe to TRAILERS: http://bit.ly/sxaw6h Subscribe to COMING SOON: http://bit.ly/H2vZUn We're on SNAPCHAT: http://bit.ly/2cOzfcy Like us on FACEBOOK: http://bit.ly/1QyRMsE Follow us on TWITTER: http://bit.ly/1ghOWmt  The Fandango MOVIECLIPS Trailers channel is your destination for the hottest new trailers the second they drop. Whether it's the latest studio release, an indie horror flick, an evocative documentary, or that new RomCom you've been waiting for, the Fandango MOVIECLIPS team is here day and night to make sure all the best new movie trailers are here for you the moment they're released.  In addition to being the #1 Movie Trailers Channel on YouTube, we deliver amazing and engaging original videos each week. Watch our exclusive Ultimate Trailers, Showdowns, Instant Trailer Reviews, Monthly MashUps, Movie News, and so much more to keep you in the know.  Here at Fandango MOVIECLIPS, we love movies as much as you!" id="83" name="Shape 83" title="Before I Fall Official Trailer 1 (2017) - Zoey Deutch Movie">
            <a:hlinkClick r:id="rId4"/>
          </p:cNvPr>
          <p:cNvSpPr/>
          <p:nvPr/>
        </p:nvSpPr>
        <p:spPr>
          <a:xfrm>
            <a:off x="1531200" y="3639250"/>
            <a:ext cx="1811550" cy="1358675"/>
          </a:xfrm>
          <a:prstGeom prst="rect">
            <a:avLst/>
          </a:prstGeom>
          <a:blipFill>
            <a:blip r:embed="rId5">
              <a:alphaModFix/>
            </a:blip>
            <a:stretch>
              <a:fillRect/>
            </a:stretch>
          </a:blipFill>
          <a:ln>
            <a:noFill/>
          </a:ln>
        </p:spPr>
      </p:sp>
    </p:spTree>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Slaughterhouse Five</a:t>
            </a:r>
          </a:p>
        </p:txBody>
      </p:sp>
      <p:sp>
        <p:nvSpPr>
          <p:cNvPr id="89" name="Shape 89"/>
          <p:cNvSpPr txBox="1"/>
          <p:nvPr>
            <p:ph idx="1" type="body"/>
          </p:nvPr>
        </p:nvSpPr>
        <p:spPr>
          <a:xfrm>
            <a:off x="311700" y="963975"/>
            <a:ext cx="8520600" cy="1011000"/>
          </a:xfrm>
          <a:prstGeom prst="rect">
            <a:avLst/>
          </a:prstGeom>
        </p:spPr>
        <p:txBody>
          <a:bodyPr anchorCtr="0" anchor="t" bIns="91425" lIns="91425" rIns="91425" tIns="91425">
            <a:noAutofit/>
          </a:bodyPr>
          <a:lstStyle/>
          <a:p>
            <a:pPr lvl="0">
              <a:spcBef>
                <a:spcPts val="0"/>
              </a:spcBef>
              <a:buNone/>
            </a:pPr>
            <a:r>
              <a:rPr lang="en"/>
              <a:t>By: Kurt Vonnegut</a:t>
            </a:r>
          </a:p>
          <a:p>
            <a:pPr lvl="0">
              <a:spcBef>
                <a:spcPts val="0"/>
              </a:spcBef>
              <a:buNone/>
            </a:pPr>
            <a:r>
              <a:rPr lang="en"/>
              <a:t>This book follows Billy Pilgrim’s journey as an American soldier in World War 2.</a:t>
            </a:r>
          </a:p>
        </p:txBody>
      </p:sp>
      <p:pic>
        <p:nvPicPr>
          <p:cNvPr descr="942325f9d6c6769c1a9850fec56daaf8.jpg" id="90" name="Shape 90"/>
          <p:cNvPicPr preferRelativeResize="0"/>
          <p:nvPr/>
        </p:nvPicPr>
        <p:blipFill>
          <a:blip r:embed="rId4">
            <a:alphaModFix/>
          </a:blip>
          <a:stretch>
            <a:fillRect/>
          </a:stretch>
        </p:blipFill>
        <p:spPr>
          <a:xfrm>
            <a:off x="6523375" y="2214825"/>
            <a:ext cx="1717350" cy="2633975"/>
          </a:xfrm>
          <a:prstGeom prst="rect">
            <a:avLst/>
          </a:prstGeom>
          <a:noFill/>
          <a:ln>
            <a:noFill/>
          </a:ln>
        </p:spPr>
      </p:pic>
      <p:sp>
        <p:nvSpPr>
          <p:cNvPr id="91" name="Shape 91"/>
          <p:cNvSpPr txBox="1"/>
          <p:nvPr/>
        </p:nvSpPr>
        <p:spPr>
          <a:xfrm>
            <a:off x="311700" y="2046050"/>
            <a:ext cx="5520600" cy="23340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1800">
                <a:solidFill>
                  <a:schemeClr val="dk2"/>
                </a:solidFill>
              </a:rPr>
              <a:t>Billy becomes unstuck in time, and in no order whatsoever, he travels through time from his birth, his death, and everything in between as he tells his story.</a:t>
            </a:r>
          </a:p>
          <a:p>
            <a:pPr lvl="0" rtl="0">
              <a:lnSpc>
                <a:spcPct val="115000"/>
              </a:lnSpc>
              <a:spcBef>
                <a:spcPts val="0"/>
              </a:spcBef>
              <a:spcAft>
                <a:spcPts val="1600"/>
              </a:spcAft>
              <a:buNone/>
            </a:pPr>
            <a:r>
              <a:rPr lang="en" sz="1800">
                <a:solidFill>
                  <a:schemeClr val="dk2"/>
                </a:solidFill>
              </a:rPr>
              <a:t>We follow Billy through several decades. He is held as prisoner of war in Dresden, Germany and later by aliens in a zoo on a faraway planet. </a:t>
            </a:r>
          </a:p>
          <a:p>
            <a:pPr lvl="0" rtl="0">
              <a:lnSpc>
                <a:spcPct val="115000"/>
              </a:lnSpc>
              <a:spcBef>
                <a:spcPts val="0"/>
              </a:spcBef>
              <a:spcAft>
                <a:spcPts val="1600"/>
              </a:spcAft>
              <a:buClr>
                <a:schemeClr val="dk1"/>
              </a:buClr>
              <a:buSzPct val="91666"/>
              <a:buFont typeface="Arial"/>
              <a:buNone/>
            </a:pPr>
            <a:r>
              <a:rPr lang="en" sz="1200">
                <a:solidFill>
                  <a:schemeClr val="dk2"/>
                </a:solidFill>
              </a:rPr>
              <a:t>Book Trailer: </a:t>
            </a:r>
            <a:r>
              <a:rPr lang="en" sz="1200" u="sng">
                <a:solidFill>
                  <a:schemeClr val="hlink"/>
                </a:solidFill>
                <a:hlinkClick r:id="rId5"/>
              </a:rPr>
              <a:t>trailer</a:t>
            </a:r>
            <a:r>
              <a:rPr lang="en" sz="1200">
                <a:solidFill>
                  <a:schemeClr val="dk2"/>
                </a:solidFill>
              </a:rPr>
              <a:t> </a:t>
            </a:r>
          </a:p>
        </p:txBody>
      </p:sp>
    </p:spTree>
  </p:cSld>
  <p:clrMapOvr>
    <a:masterClrMapping/>
  </p:clrMapOvr>
  <mc:AlternateContent>
    <mc:Choice Requires="p14">
      <p:transition spd="slow">
        <p14:prism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