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Example #1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1634" l="11736" r="13171" t="3304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11221" l="11409" r="12833" t="3241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11219" l="11404" r="13169" t="326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11013" l="11573" r="12835" t="326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Example #2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26758" l="11740" r="12997" t="204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b="26346" l="10954" r="13074" t="1936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26137" l="10745" r="12337" t="1915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 b="25726" l="11072" r="12673" t="1936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25722" l="10744" r="12509" t="1957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 rotWithShape="1">
          <a:blip r:embed="rId3">
            <a:alphaModFix/>
          </a:blip>
          <a:srcRect b="11412" l="11919" r="13442" t="3283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25726" l="10906" r="12341" t="1936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 b="25934" l="11073" r="12502" t="1956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 b="25722" l="11073" r="12344" t="1957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 b="25929" l="10745" r="12502" t="193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 b="25722" l="11073" r="12344" t="1957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25929" l="11073" r="12502" t="1936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 b="26762" l="11740" r="13336" t="208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b="26968" l="11901" r="13337" t="204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27178" l="11901" r="13337" t="2060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Project Example #3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 rotWithShape="1">
          <a:blip r:embed="rId3">
            <a:alphaModFix/>
          </a:blip>
          <a:srcRect b="11613" l="11781" r="13228" t="32392"/>
          <a:stretch/>
        </p:blipFill>
        <p:spPr>
          <a:xfrm>
            <a:off x="0" y="-123825"/>
            <a:ext cx="9144000" cy="52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 b="24067" l="12894" r="14005" t="230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 b="24067" l="12735" r="14325" t="230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b="24278" l="12733" r="14001" t="2288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24276" l="12895" r="14164" t="233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24277" l="12734" r="14331" t="2309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24072" l="12895" r="14164" t="235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 b="24278" l="12902" r="14163" t="2288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 b="24890" l="12902" r="14163" t="2351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 b="24067" l="12895" r="14164" t="230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b="24276" l="12902" r="14163" t="233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11426" l="11736" r="13171" t="328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b="24071" l="12899" r="13851" t="22883"/>
          <a:stretch/>
        </p:blipFill>
        <p:spPr>
          <a:xfrm>
            <a:off x="0" y="0"/>
            <a:ext cx="92042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 b="24686" l="12902" r="14163" t="228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 rotWithShape="1">
          <a:blip r:embed="rId3">
            <a:alphaModFix/>
          </a:blip>
          <a:srcRect b="11013" l="11739" r="13004" t="3262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11426" l="11574" r="13169" t="32831"/>
          <a:stretch/>
        </p:blipFill>
        <p:spPr>
          <a:xfrm>
            <a:off x="-50075" y="0"/>
            <a:ext cx="919407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11325" l="11806" r="13135" t="3238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11219" l="11574" r="13169" t="326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3">
            <a:alphaModFix/>
          </a:blip>
          <a:srcRect b="11634" l="11577" r="13002" t="3283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