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Oswald"/>
              <a:buNone/>
              <a:defRPr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kitchener.ca/en/insidecityhall/resources/City_of_Kitchener_-_Official_Results_-_Certified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airvote.org/lower_the_voting_age#why_should_we_lower_the_voting_age_to_16" TargetMode="External"/><Relationship Id="rId4" Type="http://schemas.openxmlformats.org/officeDocument/2006/relationships/hyperlink" Target="http://www.proyouthpages.com/voting16research.html" TargetMode="External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cbc.ca/news/canada/kitchener-waterloo/almost-25-of-waterloo-region-s-population-is-foreign-born-1.1375302" TargetMode="External"/><Relationship Id="rId4" Type="http://schemas.openxmlformats.org/officeDocument/2006/relationships/hyperlink" Target="http://atlantic.ctvnews.ca/should-non-citizens-be-allowed-to-vote-in-municipal-elections-1.19488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228050" y="3085425"/>
            <a:ext cx="687900" cy="10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136625" y="2852850"/>
            <a:ext cx="779400" cy="15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ctrTitle"/>
          </p:nvPr>
        </p:nvSpPr>
        <p:spPr>
          <a:xfrm>
            <a:off x="311700" y="769350"/>
            <a:ext cx="8520600" cy="900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Increasing Voter Turnout</a:t>
            </a:r>
          </a:p>
        </p:txBody>
      </p:sp>
      <p:pic>
        <p:nvPicPr>
          <p:cNvPr descr="images.jpg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62" y="3012137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2099875" y="1954750"/>
            <a:ext cx="45192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>
                <a:solidFill>
                  <a:srgbClr val="FFFFFF"/>
                </a:solidFill>
              </a:rPr>
              <a:t>The more voters there are, the more vigorous we’ll be.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2131250" y="2408125"/>
            <a:ext cx="46821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Cordelia, Devin, George, Jake &amp; Kim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Forest Heights Collegiate Institute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How it will help our community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It will allow more people’s voices to be heard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will make the votes more accurate as more people will be contributing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will force municipal politicians to take more people’s views into account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will allow the people who are free to vote to be more active in the community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allows people to understand what is happening in the community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725" y="2946025"/>
            <a:ext cx="4820774" cy="20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4228050" y="3085425"/>
            <a:ext cx="687900" cy="10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4136625" y="2852850"/>
            <a:ext cx="779400" cy="15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type="ctrTitle"/>
          </p:nvPr>
        </p:nvSpPr>
        <p:spPr>
          <a:xfrm>
            <a:off x="311700" y="769350"/>
            <a:ext cx="8520600" cy="900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Increasing Voter Turnout</a:t>
            </a:r>
          </a:p>
        </p:txBody>
      </p:sp>
      <p:pic>
        <p:nvPicPr>
          <p:cNvPr descr="images.jpg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62" y="3012137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2099875" y="1954750"/>
            <a:ext cx="45192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FFFFFF"/>
                </a:solidFill>
              </a:rPr>
              <a:t>The more voters there are, the more vigorous we’ll be.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131250" y="2408125"/>
            <a:ext cx="46821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Cordelia, Devin, George, Jake &amp; Kim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Forest Heights Collegiate Institute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Why do we want this?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440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 lots of elections, voter turnout has been disappointing with only 30% of eligible voters turning up at Kitchener’s last election in 2014 (</a:t>
            </a:r>
            <a:r>
              <a:rPr lang="en" sz="800" u="sng">
                <a:solidFill>
                  <a:srgbClr val="FFFFFF"/>
                </a:solidFill>
                <a:hlinkClick r:id="rId3"/>
              </a:rPr>
              <a:t>https://www.kitchener.ca/en/insidecityhall/resources/City_of_Kitchener_-_Official_Results_-_Certified.pdf</a:t>
            </a:r>
            <a:r>
              <a:rPr lang="en">
                <a:solidFill>
                  <a:srgbClr val="FFFFFF"/>
                </a:solidFill>
              </a:rPr>
              <a:t>).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Voter turnout is important because if nobody turns up, the elected mayor/councillor may not reflect the citizens’ wants and needs. 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Voter turnout is also important because if voters don’t turnout, the city will not be able to elect new officials, see a change in the city, and will be harder for voters to vote because the city will put less of a focus on elections.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Solutions 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Lowering voting age to 16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Spreading voting out over a couple of days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Allowing immigrants to vote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025" y="2602650"/>
            <a:ext cx="4315249" cy="21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785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Lowering voting age to 16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45275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➢"/>
            </a:pPr>
            <a:r>
              <a:rPr lang="en">
                <a:solidFill>
                  <a:srgbClr val="FFFFFF"/>
                </a:solidFill>
              </a:rPr>
              <a:t>If the voting age is lowered to 16, younger people will be a lot more willing to get involved in politics.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➢"/>
            </a:pPr>
            <a:r>
              <a:rPr lang="en">
                <a:solidFill>
                  <a:srgbClr val="FFFFFF"/>
                </a:solidFill>
              </a:rPr>
              <a:t>It would prepare the youth for voting in the Provincial and Federal elections.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➢"/>
            </a:pPr>
            <a:r>
              <a:rPr lang="en">
                <a:solidFill>
                  <a:srgbClr val="FFFFFF"/>
                </a:solidFill>
              </a:rPr>
              <a:t>Allowing youth to vote will help them stay politically active.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descr="youth-vote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387" y="2648198"/>
            <a:ext cx="3733224" cy="211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Lowering Voting Age (cont.)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chemeClr val="dk1"/>
              </a:buClr>
              <a:buChar char="➢"/>
            </a:pPr>
            <a:r>
              <a:rPr lang="en">
                <a:solidFill>
                  <a:schemeClr val="dk1"/>
                </a:solidFill>
              </a:rPr>
              <a:t>This has happened in two Maryland cities, as well as several countries such as Brazil, Germany and the United Kingdom. (</a:t>
            </a:r>
            <a:r>
              <a:rPr lang="en" sz="800" u="sng">
                <a:solidFill>
                  <a:schemeClr val="dk1"/>
                </a:solidFill>
                <a:hlinkClick r:id="rId3"/>
              </a:rPr>
              <a:t>http://www.fairvote.org/lower_the_voting_age#why_should_we_lower_the_voting_age_to_16</a:t>
            </a:r>
            <a:r>
              <a:rPr lang="en">
                <a:solidFill>
                  <a:schemeClr val="dk1"/>
                </a:solidFill>
              </a:rPr>
              <a:t>). 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  <a:buChar char="➢"/>
            </a:pPr>
            <a:r>
              <a:rPr lang="en">
                <a:solidFill>
                  <a:schemeClr val="dk1"/>
                </a:solidFill>
              </a:rPr>
              <a:t>Some states and cities in Germany have also lowered the voting age to 16 such as Brandenburg, Bremen, Hamburg, and Berlin. 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  <a:buChar char="➢"/>
            </a:pPr>
            <a:r>
              <a:rPr lang="en">
                <a:solidFill>
                  <a:schemeClr val="dk1"/>
                </a:solidFill>
              </a:rPr>
              <a:t>In Takoma Park MD, the voting turnout was four times as much among 16 year olds than 18 year olds (</a:t>
            </a:r>
            <a:r>
              <a:rPr lang="en" sz="800" u="sng">
                <a:solidFill>
                  <a:schemeClr val="accent5"/>
                </a:solidFill>
                <a:hlinkClick r:id="rId4"/>
              </a:rPr>
              <a:t>http://www.proyouthpages.com/voting16research.html</a:t>
            </a:r>
            <a:r>
              <a:rPr lang="en">
                <a:solidFill>
                  <a:schemeClr val="dk1"/>
                </a:solidFill>
              </a:rPr>
              <a:t>)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  <a:buChar char="➢"/>
            </a:pPr>
            <a:r>
              <a:rPr lang="en">
                <a:solidFill>
                  <a:schemeClr val="dk1"/>
                </a:solidFill>
              </a:rPr>
              <a:t>There are many ways to get them out to vote. There could be concerts targeted at youth in support of voting. There could also be a voting event on a social media platform that would bring the youths attention to the election. 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5774" y="0"/>
            <a:ext cx="2448226" cy="123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78125" y="453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Spread out voting to two days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By increasing the elections from one day to two, it would increase the time that people have to vote.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 reason why people are not voting is that they are busy on the voting day, so this will give a better opportunity for everyone.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This will give people more time to vote and will take off some pressure on people to vote right away.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People will treat it more seriously if the event is more than one day, because events that are multiple days have bigger turnouts.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Advantages of Two-Day Voting 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266275" y="1456725"/>
            <a:ext cx="8520600" cy="315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 our research we found that voter turnout can be decreased by the fact that some people cannot take the day off from work to vote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If the voting is spread out to a Friday and Saturday it gives people a weekday and weekend to take the day off and vote  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75" y="2804300"/>
            <a:ext cx="3456974" cy="180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Costs of Two Day Voting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 2014 the election cost was $352 868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Using this number we can estimate that two day voting will cost about $529 302 if it was to be implemented in 2018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387" y="2691992"/>
            <a:ext cx="2681225" cy="187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Allowing Immigrants to Vote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0678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Another way to increase voter turnout is to allow non-citizen immigrants to vote in municipal elections.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About 25% of Kitchener’s population are immigrants (</a:t>
            </a:r>
            <a:r>
              <a:rPr lang="en" sz="800" u="sng">
                <a:solidFill>
                  <a:schemeClr val="hlink"/>
                </a:solidFill>
                <a:hlinkClick r:id="rId3"/>
              </a:rPr>
              <a:t>http://www.cbc.ca/news/canada/kitchener-waterloo/almost-25-of-waterloo-region-s-population-is-foreign-born-1.1375302</a:t>
            </a:r>
            <a:r>
              <a:rPr lang="en"/>
              <a:t>), so this would allow more people to vote, increasing voter turnout.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It would give immigrants a reason to care about politics.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If immigrants are more involved in politics then they will more likely want to get involved in other things in the community.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Giving immigrants extra rights will encourage immigrants to come to Kitchener.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According to Mohammed Nawaz, a teacher at immigration services in Halifax, giving landed immigrants the vote will help voter turnout.  (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http://atlantic.ctvnews.ca/should-non-citizens-be-allowed-to-vote-in-municipal-elections-1.1948841</a:t>
            </a:r>
            <a:r>
              <a:rPr lang="en"/>
              <a:t>)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